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67" r:id="rId3"/>
    <p:sldId id="261" r:id="rId4"/>
    <p:sldId id="268" r:id="rId5"/>
    <p:sldId id="271" r:id="rId6"/>
    <p:sldId id="269" r:id="rId7"/>
    <p:sldId id="270" r:id="rId8"/>
    <p:sldId id="265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태민 김" initials="태김" lastIdx="1" clrIdx="0">
    <p:extLst>
      <p:ext uri="{19B8F6BF-5375-455C-9EA6-DF929625EA0E}">
        <p15:presenceInfo xmlns:p15="http://schemas.microsoft.com/office/powerpoint/2012/main" userId="8c685f1216a26c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6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yeonGyeong/iot_indianPoker/tree/main" TargetMode="External"/><Relationship Id="rId2" Type="http://schemas.openxmlformats.org/officeDocument/2006/relationships/hyperlink" Target="https://blog.syki66.com/2020/06/15/h-smart4412tk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A9ED2-FC60-4076-AD77-02A29F573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  <a:t>IoT </a:t>
            </a:r>
            <a:r>
              <a:rPr lang="ko-KR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프로그래밍</a:t>
            </a:r>
            <a:b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FCE7E0-6CB2-4D34-8779-C7AAB2DECC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950766" y="3429000"/>
            <a:ext cx="6391888" cy="631825"/>
          </a:xfrm>
        </p:spPr>
        <p:txBody>
          <a:bodyPr anchor="ctr">
            <a:normAutofit/>
          </a:bodyPr>
          <a:lstStyle/>
          <a:p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프로젝트 계획 발표</a:t>
            </a: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66AD3ACC-E2C2-44EA-88B8-DCCAF6143A3D}"/>
              </a:ext>
            </a:extLst>
          </p:cNvPr>
          <p:cNvSpPr txBox="1">
            <a:spLocks/>
          </p:cNvSpPr>
          <p:nvPr/>
        </p:nvSpPr>
        <p:spPr>
          <a:xfrm>
            <a:off x="5583555" y="5397497"/>
            <a:ext cx="6608445" cy="79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조 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김태민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김수영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김주원</a:t>
            </a:r>
            <a:r>
              <a:rPr lang="en-US" altLang="ko-KR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800" spc="1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박건희</a:t>
            </a:r>
            <a:endParaRPr lang="en-US" altLang="ko-KR" sz="2800" spc="1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6DBF3F-2406-4B9A-A8FF-587DDE1AE832}"/>
              </a:ext>
            </a:extLst>
          </p:cNvPr>
          <p:cNvCxnSpPr>
            <a:cxnSpLocks/>
          </p:cNvCxnSpPr>
          <p:nvPr/>
        </p:nvCxnSpPr>
        <p:spPr>
          <a:xfrm>
            <a:off x="9286028" y="2857899"/>
            <a:ext cx="2754833" cy="261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628CB9-CB55-42C0-8FAA-148B85E642E6}"/>
              </a:ext>
            </a:extLst>
          </p:cNvPr>
          <p:cNvCxnSpPr>
            <a:cxnSpLocks/>
          </p:cNvCxnSpPr>
          <p:nvPr/>
        </p:nvCxnSpPr>
        <p:spPr>
          <a:xfrm>
            <a:off x="151139" y="2857899"/>
            <a:ext cx="2752605" cy="0"/>
          </a:xfrm>
          <a:prstGeom prst="line">
            <a:avLst/>
          </a:prstGeom>
          <a:ln w="9525">
            <a:solidFill>
              <a:srgbClr val="93A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6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1278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4A6F-53D7-404B-B45F-6AED18762625}"/>
              </a:ext>
            </a:extLst>
          </p:cNvPr>
          <p:cNvSpPr txBox="1"/>
          <p:nvPr/>
        </p:nvSpPr>
        <p:spPr>
          <a:xfrm>
            <a:off x="964896" y="1658428"/>
            <a:ext cx="3930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3543E-E760-4192-84DB-761AD92BC4A0}"/>
              </a:ext>
            </a:extLst>
          </p:cNvPr>
          <p:cNvSpPr txBox="1"/>
          <p:nvPr/>
        </p:nvSpPr>
        <p:spPr>
          <a:xfrm>
            <a:off x="1550087" y="1658428"/>
            <a:ext cx="331052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9AC402-4CCA-4B8C-9DF4-90B5F2E6F3E9}"/>
              </a:ext>
            </a:extLst>
          </p:cNvPr>
          <p:cNvGrpSpPr/>
          <p:nvPr/>
        </p:nvGrpSpPr>
        <p:grpSpPr>
          <a:xfrm>
            <a:off x="964896" y="2767510"/>
            <a:ext cx="3050931" cy="523220"/>
            <a:chOff x="1509404" y="2148208"/>
            <a:chExt cx="3050931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81225B-0FF9-4908-83CE-4ED4004F5556}"/>
                </a:ext>
              </a:extLst>
            </p:cNvPr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9A65B6-A865-4FD1-A736-EFEC2CF5CCE1}"/>
                </a:ext>
              </a:extLst>
            </p:cNvPr>
            <p:cNvSpPr txBox="1"/>
            <p:nvPr/>
          </p:nvSpPr>
          <p:spPr>
            <a:xfrm>
              <a:off x="2094595" y="2148208"/>
              <a:ext cx="246574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프로젝트 소개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097341-E956-4A95-9C1E-5CCC1CA4F45F}"/>
              </a:ext>
            </a:extLst>
          </p:cNvPr>
          <p:cNvGrpSpPr/>
          <p:nvPr/>
        </p:nvGrpSpPr>
        <p:grpSpPr>
          <a:xfrm>
            <a:off x="964896" y="3855249"/>
            <a:ext cx="4972931" cy="523220"/>
            <a:chOff x="1509404" y="2148208"/>
            <a:chExt cx="4972931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FE408A-F1C1-4B2F-AF71-261A30FE73D7}"/>
                </a:ext>
              </a:extLst>
            </p:cNvPr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5D270F-1A94-420C-9652-D5BE1F19D0AC}"/>
                </a:ext>
              </a:extLst>
            </p:cNvPr>
            <p:cNvSpPr txBox="1"/>
            <p:nvPr/>
          </p:nvSpPr>
          <p:spPr>
            <a:xfrm>
              <a:off x="2094595" y="2148208"/>
              <a:ext cx="438774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None/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기존 프로젝트와의 차별성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B146DA-4AC4-48AC-9C60-F3344021F518}"/>
              </a:ext>
            </a:extLst>
          </p:cNvPr>
          <p:cNvGrpSpPr/>
          <p:nvPr/>
        </p:nvGrpSpPr>
        <p:grpSpPr>
          <a:xfrm>
            <a:off x="977272" y="4953412"/>
            <a:ext cx="1488002" cy="523220"/>
            <a:chOff x="1509404" y="2148208"/>
            <a:chExt cx="1488002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7B789E-F251-495F-A06E-793747E34A9E}"/>
                </a:ext>
              </a:extLst>
            </p:cNvPr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835979-D5F9-4396-9965-BF1645D72273}"/>
                </a:ext>
              </a:extLst>
            </p:cNvPr>
            <p:cNvSpPr txBox="1"/>
            <p:nvPr/>
          </p:nvSpPr>
          <p:spPr>
            <a:xfrm>
              <a:off x="2094595" y="2148208"/>
              <a:ext cx="90281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참조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9272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73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>
            <a:cxnSpLocks/>
          </p:cNvCxnSpPr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771787" y="1453390"/>
            <a:ext cx="5766173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가위 바위 보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배팅머신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도트 매트릭스와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롤 이용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인트로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띄움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세그먼트로 현재 잔액 표시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승패여부 </a:t>
            </a:r>
            <a:r>
              <a:rPr lang="en-US" altLang="ko-KR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clcd</a:t>
            </a:r>
            <a:r>
              <a:rPr lang="ko-KR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표시</a:t>
            </a:r>
            <a:r>
              <a:rPr lang="en-US" altLang="ko-K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컴퓨터값</a:t>
            </a:r>
            <a:r>
              <a:rPr lang="ko-KR" alt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도트 매트릭스 출력</a:t>
            </a:r>
            <a:endParaRPr lang="en-US" altLang="ko-K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세그먼트에 잔액 표시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지속 여부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2C16-459E-41E5-8DF2-FF33CD87F73F}"/>
              </a:ext>
            </a:extLst>
          </p:cNvPr>
          <p:cNvSpPr txBox="1"/>
          <p:nvPr/>
        </p:nvSpPr>
        <p:spPr>
          <a:xfrm>
            <a:off x="5616503" y="4265445"/>
            <a:ext cx="5381697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 조사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인디언 포커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Tact Switch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FND LED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사칙연산 구현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Dip Switch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Chip LED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점등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Dot Matrix LED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이용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알파벳 출력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	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2FCF5-5E8F-4DCD-8C6A-8B67767C8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4" y="1469881"/>
            <a:ext cx="3384473" cy="22382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556A8F-B73A-4344-9E90-25818001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22" y="4139985"/>
            <a:ext cx="3632689" cy="20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b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5ECC9A-8FB5-48A8-B52A-9E83E68DAC74}"/>
              </a:ext>
            </a:extLst>
          </p:cNvPr>
          <p:cNvSpPr txBox="1"/>
          <p:nvPr/>
        </p:nvSpPr>
        <p:spPr>
          <a:xfrm>
            <a:off x="335760" y="1862529"/>
            <a:ext cx="1046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숫자 야구 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63A544-15C2-4D2F-B305-2502A2DDCF76}"/>
              </a:ext>
            </a:extLst>
          </p:cNvPr>
          <p:cNvSpPr/>
          <p:nvPr/>
        </p:nvSpPr>
        <p:spPr>
          <a:xfrm>
            <a:off x="335760" y="2398285"/>
            <a:ext cx="1016239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플레이어는 주어진 시간 내에 숨겨진 숫자를 맞추어야 한다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숫자는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Tact Switch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통해 입력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숫자의 추측이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적중시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스트라이크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아웃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홈런 등을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CharacterLCD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 표시</a:t>
            </a:r>
            <a:endParaRPr lang="en-US" altLang="ko-KR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입력한 숫자는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FND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 잠시 표시된 후 사라짐</a:t>
            </a:r>
            <a:endParaRPr lang="en-US" altLang="ko-KR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Dot 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스트라이크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아웃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홈런을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S, B, O, 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잠깐 표시 후 사라짐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스트라이크나 볼은 많은 개수를 기준으로 표시</a:t>
            </a:r>
            <a:endParaRPr lang="en-US" altLang="ko-KR" dirty="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 미 사용시에는 야구와 관련된 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Image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출력 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야구공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〮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결과에 따라 다른 색의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 활성화됨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S: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초록색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LED, B: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노랑색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LED, O:</a:t>
            </a:r>
            <a:r>
              <a:rPr lang="ko-KR" altLang="en-US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빨강색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LED, H:</a:t>
            </a:r>
            <a:r>
              <a:rPr lang="ko-KR" altLang="en-US" dirty="0" err="1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파랑색</a:t>
            </a:r>
            <a:r>
              <a:rPr lang="en-US" altLang="ko-KR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BB08F7-8D62-4166-8785-F1B6CD4B8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5" y="1862529"/>
            <a:ext cx="3600450" cy="29337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81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b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5BB08F7-8D62-4166-8785-F1B6CD4B8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5" y="1862529"/>
            <a:ext cx="3600450" cy="2933700"/>
          </a:xfrm>
          <a:prstGeom prst="rect">
            <a:avLst/>
          </a:prstGeom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133916-8DF5-4DF6-83AD-2A4C4D8CE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1663097"/>
            <a:ext cx="7424905" cy="4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3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704B3-329F-41A0-B934-3A6BE5C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" y="673101"/>
            <a:ext cx="10339113" cy="780289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기존 프로젝트와의 차별성</a:t>
            </a:r>
            <a:b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B3CBCF-B17C-458A-9D60-DB7C33A77026}"/>
              </a:ext>
            </a:extLst>
          </p:cNvPr>
          <p:cNvSpPr/>
          <p:nvPr/>
        </p:nvSpPr>
        <p:spPr>
          <a:xfrm>
            <a:off x="659087" y="1505773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기존 프로젝트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게임이 반복해서 진행되는 구조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5C58CD-1B55-405C-88E0-B0B6B784F937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라운드 시스템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5B919F-0A91-4B21-9C86-1137202B51A8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점수 시스템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AEFD50-3709-4EE9-8A1D-F0B4B0857AD7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대결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BC059-6CF2-4FBE-AEC0-792E2582AA2C}"/>
              </a:ext>
            </a:extLst>
          </p:cNvPr>
          <p:cNvSpPr txBox="1"/>
          <p:nvPr/>
        </p:nvSpPr>
        <p:spPr>
          <a:xfrm>
            <a:off x="1920409" y="2307101"/>
            <a:ext cx="7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1019C-7EAC-4F0B-B691-E33612B37DA9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5A496-AF8E-4F51-A104-FEBA7C52E587}"/>
              </a:ext>
            </a:extLst>
          </p:cNvPr>
          <p:cNvSpPr txBox="1"/>
          <p:nvPr/>
        </p:nvSpPr>
        <p:spPr>
          <a:xfrm>
            <a:off x="9525123" y="2307101"/>
            <a:ext cx="81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3600" dirty="0"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0B38C2-09DC-471B-8257-AFE180AA27C1}"/>
              </a:ext>
            </a:extLst>
          </p:cNvPr>
          <p:cNvSpPr/>
          <p:nvPr/>
        </p:nvSpPr>
        <p:spPr>
          <a:xfrm>
            <a:off x="748269" y="5474592"/>
            <a:ext cx="3024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스테이지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단계로 구성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74E3A5-D57A-4921-8598-5080BC469333}"/>
              </a:ext>
            </a:extLst>
          </p:cNvPr>
          <p:cNvSpPr/>
          <p:nvPr/>
        </p:nvSpPr>
        <p:spPr>
          <a:xfrm>
            <a:off x="771787" y="4085542"/>
            <a:ext cx="3001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BFCAE-9FE5-4FB6-976C-B5E9B6DCCE81}"/>
              </a:ext>
            </a:extLst>
          </p:cNvPr>
          <p:cNvSpPr/>
          <p:nvPr/>
        </p:nvSpPr>
        <p:spPr>
          <a:xfrm>
            <a:off x="4583723" y="5474592"/>
            <a:ext cx="3024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타인과의 대결 도입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D4CE08-022E-4A3F-922C-8BE91A8D848A}"/>
              </a:ext>
            </a:extLst>
          </p:cNvPr>
          <p:cNvSpPr/>
          <p:nvPr/>
        </p:nvSpPr>
        <p:spPr>
          <a:xfrm>
            <a:off x="8419177" y="5468869"/>
            <a:ext cx="3024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기본 스코어에서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가감되는 형식</a:t>
            </a:r>
          </a:p>
        </p:txBody>
      </p:sp>
    </p:spTree>
    <p:extLst>
      <p:ext uri="{BB962C8B-B14F-4D97-AF65-F5344CB8AC3E}">
        <p14:creationId xmlns:p14="http://schemas.microsoft.com/office/powerpoint/2010/main" val="265542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B872B1-2989-4D54-9ACC-B50587E8459C}"/>
              </a:ext>
            </a:extLst>
          </p:cNvPr>
          <p:cNvCxnSpPr/>
          <p:nvPr/>
        </p:nvCxnSpPr>
        <p:spPr>
          <a:xfrm>
            <a:off x="771787" y="1300294"/>
            <a:ext cx="1046107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D96455-0B7A-4CA7-ABF9-F8945258F466}"/>
              </a:ext>
            </a:extLst>
          </p:cNvPr>
          <p:cNvSpPr txBox="1"/>
          <p:nvPr/>
        </p:nvSpPr>
        <p:spPr>
          <a:xfrm>
            <a:off x="771787" y="1453390"/>
            <a:ext cx="10658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가위바위보 배팅게임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https://blog.syki66.com/2020/06/15/h-smart4412tku/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인디언 포커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https://github.com/JoHyeonGyeong/iot_indianPoker/tree/main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5E8DB9B-DB6A-4FAD-93FA-E00AA9A6B802}"/>
              </a:ext>
            </a:extLst>
          </p:cNvPr>
          <p:cNvSpPr txBox="1">
            <a:spLocks/>
          </p:cNvSpPr>
          <p:nvPr/>
        </p:nvSpPr>
        <p:spPr>
          <a:xfrm>
            <a:off x="670517" y="443457"/>
            <a:ext cx="10339113" cy="780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참조 사이트</a:t>
            </a:r>
          </a:p>
        </p:txBody>
      </p:sp>
    </p:spTree>
    <p:extLst>
      <p:ext uri="{BB962C8B-B14F-4D97-AF65-F5344CB8AC3E}">
        <p14:creationId xmlns:p14="http://schemas.microsoft.com/office/powerpoint/2010/main" val="66583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감사합니다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313</Words>
  <Application>Microsoft Office PowerPoint</Application>
  <PresentationFormat>와이드스크린</PresentationFormat>
  <Paragraphs>53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IoT 프로그래밍 </vt:lpstr>
      <vt:lpstr>목차</vt:lpstr>
      <vt:lpstr>1. 기존 프로젝트 조사 </vt:lpstr>
      <vt:lpstr>2. 프로젝트 소개 </vt:lpstr>
      <vt:lpstr>2. 프로젝트 소개 </vt:lpstr>
      <vt:lpstr>3. 기존 프로젝트와의 차별성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김태민</dc:creator>
  <cp:lastModifiedBy>태민 김</cp:lastModifiedBy>
  <cp:revision>29</cp:revision>
  <dcterms:created xsi:type="dcterms:W3CDTF">2019-11-09T12:13:38Z</dcterms:created>
  <dcterms:modified xsi:type="dcterms:W3CDTF">2024-05-05T02:57:16Z</dcterms:modified>
</cp:coreProperties>
</file>